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be14c49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be14c49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94a5447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94a5447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be14c49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2be14c49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2be14c49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2be14c49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a component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28000" y="1347850"/>
            <a:ext cx="49464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Rendering a component.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Re-Rendering a component.</a:t>
            </a:r>
            <a:endParaRPr sz="1800">
              <a:highlight>
                <a:schemeClr val="dk1"/>
              </a:highlight>
            </a:endParaRPr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687350" y="455075"/>
            <a:ext cx="57357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417900" y="1659275"/>
            <a:ext cx="6086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                   React elements</a:t>
            </a:r>
            <a:endParaRPr/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documentation splits the work in 2 phases</a:t>
            </a:r>
            <a:endParaRPr/>
          </a:p>
        </p:txBody>
      </p:sp>
      <p:sp>
        <p:nvSpPr>
          <p:cNvPr id="175" name="Google Shape;175;p38"/>
          <p:cNvSpPr/>
          <p:nvPr/>
        </p:nvSpPr>
        <p:spPr>
          <a:xfrm>
            <a:off x="867975" y="2378875"/>
            <a:ext cx="12537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76" name="Google Shape;176;p38"/>
          <p:cNvSpPr/>
          <p:nvPr/>
        </p:nvSpPr>
        <p:spPr>
          <a:xfrm>
            <a:off x="3525450" y="2379000"/>
            <a:ext cx="1296600" cy="9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</p:txBody>
      </p:sp>
      <p:sp>
        <p:nvSpPr>
          <p:cNvPr id="177" name="Google Shape;177;p38"/>
          <p:cNvSpPr/>
          <p:nvPr/>
        </p:nvSpPr>
        <p:spPr>
          <a:xfrm>
            <a:off x="2271725" y="2764625"/>
            <a:ext cx="1146600" cy="16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8"/>
          <p:cNvSpPr/>
          <p:nvPr/>
        </p:nvSpPr>
        <p:spPr>
          <a:xfrm>
            <a:off x="938500" y="3857625"/>
            <a:ext cx="2818200" cy="2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 Phase</a:t>
            </a:r>
            <a:endParaRPr/>
          </a:p>
        </p:txBody>
      </p:sp>
      <p:sp>
        <p:nvSpPr>
          <p:cNvPr id="179" name="Google Shape;179;p38"/>
          <p:cNvSpPr/>
          <p:nvPr/>
        </p:nvSpPr>
        <p:spPr>
          <a:xfrm>
            <a:off x="3793325" y="3857625"/>
            <a:ext cx="1414500" cy="2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phase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/>
          <p:nvPr>
            <p:ph idx="1" type="body"/>
          </p:nvPr>
        </p:nvSpPr>
        <p:spPr>
          <a:xfrm>
            <a:off x="364325" y="1476625"/>
            <a:ext cx="70401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Render phase                                                      commit phase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                                                             </a:t>
            </a:r>
            <a:r>
              <a:rPr lang="en" sz="1000"/>
              <a:t>Create element(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</a:t>
            </a:r>
            <a:r>
              <a:rPr lang="en" sz="900"/>
              <a:t> (javascript objects)</a:t>
            </a:r>
            <a:endParaRPr sz="900"/>
          </a:p>
        </p:txBody>
      </p:sp>
      <p:sp>
        <p:nvSpPr>
          <p:cNvPr id="185" name="Google Shape;185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a component</a:t>
            </a:r>
            <a:endParaRPr/>
          </a:p>
        </p:txBody>
      </p:sp>
      <p:sp>
        <p:nvSpPr>
          <p:cNvPr id="186" name="Google Shape;186;p39"/>
          <p:cNvSpPr/>
          <p:nvPr/>
        </p:nvSpPr>
        <p:spPr>
          <a:xfrm>
            <a:off x="557200" y="2261225"/>
            <a:ext cx="846600" cy="2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</a:t>
            </a:r>
            <a:endParaRPr/>
          </a:p>
        </p:txBody>
      </p:sp>
      <p:sp>
        <p:nvSpPr>
          <p:cNvPr id="187" name="Google Shape;187;p39"/>
          <p:cNvSpPr/>
          <p:nvPr/>
        </p:nvSpPr>
        <p:spPr>
          <a:xfrm>
            <a:off x="835825" y="3032550"/>
            <a:ext cx="439200" cy="3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88" name="Google Shape;188;p39"/>
          <p:cNvSpPr/>
          <p:nvPr/>
        </p:nvSpPr>
        <p:spPr>
          <a:xfrm>
            <a:off x="851875" y="3900475"/>
            <a:ext cx="407100" cy="3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89" name="Google Shape;189;p39"/>
          <p:cNvSpPr/>
          <p:nvPr/>
        </p:nvSpPr>
        <p:spPr>
          <a:xfrm>
            <a:off x="2207425" y="2300550"/>
            <a:ext cx="996600" cy="5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190" name="Google Shape;190;p39"/>
          <p:cNvSpPr/>
          <p:nvPr/>
        </p:nvSpPr>
        <p:spPr>
          <a:xfrm>
            <a:off x="2137675" y="3482575"/>
            <a:ext cx="1136100" cy="6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elements</a:t>
            </a:r>
            <a:endParaRPr/>
          </a:p>
        </p:txBody>
      </p:sp>
      <p:sp>
        <p:nvSpPr>
          <p:cNvPr id="191" name="Google Shape;191;p39"/>
          <p:cNvSpPr/>
          <p:nvPr/>
        </p:nvSpPr>
        <p:spPr>
          <a:xfrm>
            <a:off x="3879050" y="2878225"/>
            <a:ext cx="996600" cy="60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react elements</a:t>
            </a:r>
            <a:endParaRPr/>
          </a:p>
        </p:txBody>
      </p:sp>
      <p:sp>
        <p:nvSpPr>
          <p:cNvPr id="192" name="Google Shape;192;p39"/>
          <p:cNvSpPr/>
          <p:nvPr/>
        </p:nvSpPr>
        <p:spPr>
          <a:xfrm>
            <a:off x="5668575" y="2806625"/>
            <a:ext cx="846600" cy="60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</p:txBody>
      </p:sp>
      <p:cxnSp>
        <p:nvCxnSpPr>
          <p:cNvPr id="193" name="Google Shape;193;p39"/>
          <p:cNvCxnSpPr/>
          <p:nvPr/>
        </p:nvCxnSpPr>
        <p:spPr>
          <a:xfrm>
            <a:off x="621500" y="1915950"/>
            <a:ext cx="415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9"/>
          <p:cNvCxnSpPr>
            <a:stCxn id="186" idx="2"/>
          </p:cNvCxnSpPr>
          <p:nvPr/>
        </p:nvCxnSpPr>
        <p:spPr>
          <a:xfrm flipH="1">
            <a:off x="975100" y="2518325"/>
            <a:ext cx="5400" cy="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9"/>
          <p:cNvCxnSpPr>
            <a:stCxn id="187" idx="2"/>
            <a:endCxn id="188" idx="0"/>
          </p:cNvCxnSpPr>
          <p:nvPr/>
        </p:nvCxnSpPr>
        <p:spPr>
          <a:xfrm>
            <a:off x="1055425" y="3386250"/>
            <a:ext cx="0" cy="5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9"/>
          <p:cNvCxnSpPr/>
          <p:nvPr/>
        </p:nvCxnSpPr>
        <p:spPr>
          <a:xfrm flipH="1">
            <a:off x="2700325" y="2836350"/>
            <a:ext cx="5400" cy="4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39"/>
          <p:cNvCxnSpPr>
            <a:endCxn id="191" idx="1"/>
          </p:cNvCxnSpPr>
          <p:nvPr/>
        </p:nvCxnSpPr>
        <p:spPr>
          <a:xfrm flipH="1" rot="10800000">
            <a:off x="3204050" y="3180475"/>
            <a:ext cx="6750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39"/>
          <p:cNvCxnSpPr/>
          <p:nvPr/>
        </p:nvCxnSpPr>
        <p:spPr>
          <a:xfrm>
            <a:off x="4875650" y="3180475"/>
            <a:ext cx="610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39"/>
          <p:cNvCxnSpPr/>
          <p:nvPr/>
        </p:nvCxnSpPr>
        <p:spPr>
          <a:xfrm flipH="1">
            <a:off x="5518475" y="1873100"/>
            <a:ext cx="10800" cy="23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idx="1" type="body"/>
          </p:nvPr>
        </p:nvSpPr>
        <p:spPr>
          <a:xfrm>
            <a:off x="280325" y="1659275"/>
            <a:ext cx="5604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Re-rendering a component</a:t>
            </a:r>
            <a:endParaRPr/>
          </a:p>
        </p:txBody>
      </p:sp>
      <p:sp>
        <p:nvSpPr>
          <p:cNvPr id="206" name="Google Shape;206;p40"/>
          <p:cNvSpPr txBox="1"/>
          <p:nvPr>
            <p:ph idx="1" type="body"/>
          </p:nvPr>
        </p:nvSpPr>
        <p:spPr>
          <a:xfrm>
            <a:off x="364325" y="1178725"/>
            <a:ext cx="7061700" cy="3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Render phase                                                        commit phase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</a:t>
            </a:r>
            <a:r>
              <a:rPr lang="en" sz="800"/>
              <a:t> Compare react elements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</a:t>
            </a:r>
            <a:r>
              <a:rPr lang="en" sz="1000"/>
              <a:t>Create element()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          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1100"/>
              <a:t>Flagged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</a:t>
            </a:r>
            <a:r>
              <a:rPr lang="en">
                <a:solidFill>
                  <a:srgbClr val="FF0000"/>
                </a:solidFill>
              </a:rPr>
              <a:t>  </a:t>
            </a:r>
            <a:r>
              <a:rPr lang="en" sz="1100">
                <a:solidFill>
                  <a:srgbClr val="FF0000"/>
                </a:solidFill>
              </a:rPr>
              <a:t>Discharge</a:t>
            </a:r>
            <a:r>
              <a:rPr lang="en" sz="1100">
                <a:solidFill>
                  <a:srgbClr val="FF0000"/>
                </a:solidFill>
              </a:rPr>
              <a:t> changes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</a:t>
            </a:r>
            <a:r>
              <a:rPr lang="en" sz="900"/>
              <a:t>(javascript objects)   </a:t>
            </a:r>
            <a:endParaRPr sz="900"/>
          </a:p>
        </p:txBody>
      </p:sp>
      <p:sp>
        <p:nvSpPr>
          <p:cNvPr id="207" name="Google Shape;207;p40"/>
          <p:cNvSpPr/>
          <p:nvPr/>
        </p:nvSpPr>
        <p:spPr>
          <a:xfrm>
            <a:off x="543991" y="2261225"/>
            <a:ext cx="788700" cy="2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</a:t>
            </a:r>
            <a:endParaRPr/>
          </a:p>
        </p:txBody>
      </p:sp>
      <p:sp>
        <p:nvSpPr>
          <p:cNvPr id="208" name="Google Shape;208;p40"/>
          <p:cNvSpPr/>
          <p:nvPr/>
        </p:nvSpPr>
        <p:spPr>
          <a:xfrm>
            <a:off x="803535" y="3032550"/>
            <a:ext cx="409200" cy="3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09" name="Google Shape;209;p40"/>
          <p:cNvSpPr/>
          <p:nvPr/>
        </p:nvSpPr>
        <p:spPr>
          <a:xfrm>
            <a:off x="818486" y="3900475"/>
            <a:ext cx="379200" cy="353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10" name="Google Shape;210;p40"/>
          <p:cNvSpPr/>
          <p:nvPr/>
        </p:nvSpPr>
        <p:spPr>
          <a:xfrm>
            <a:off x="1671650" y="2217150"/>
            <a:ext cx="868500" cy="3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211" name="Google Shape;211;p40"/>
          <p:cNvSpPr/>
          <p:nvPr/>
        </p:nvSpPr>
        <p:spPr>
          <a:xfrm>
            <a:off x="1536249" y="3482575"/>
            <a:ext cx="928500" cy="6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elements</a:t>
            </a:r>
            <a:endParaRPr/>
          </a:p>
        </p:txBody>
      </p:sp>
      <p:sp>
        <p:nvSpPr>
          <p:cNvPr id="212" name="Google Shape;212;p40"/>
          <p:cNvSpPr/>
          <p:nvPr/>
        </p:nvSpPr>
        <p:spPr>
          <a:xfrm>
            <a:off x="3021800" y="2164550"/>
            <a:ext cx="12429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render</a:t>
            </a:r>
            <a:endParaRPr/>
          </a:p>
        </p:txBody>
      </p:sp>
      <p:sp>
        <p:nvSpPr>
          <p:cNvPr id="213" name="Google Shape;213;p40"/>
          <p:cNvSpPr/>
          <p:nvPr/>
        </p:nvSpPr>
        <p:spPr>
          <a:xfrm>
            <a:off x="6043100" y="2806625"/>
            <a:ext cx="631200" cy="60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</p:txBody>
      </p:sp>
      <p:cxnSp>
        <p:nvCxnSpPr>
          <p:cNvPr id="214" name="Google Shape;214;p40"/>
          <p:cNvCxnSpPr/>
          <p:nvPr/>
        </p:nvCxnSpPr>
        <p:spPr>
          <a:xfrm>
            <a:off x="603888" y="1915950"/>
            <a:ext cx="387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40"/>
          <p:cNvCxnSpPr>
            <a:stCxn id="207" idx="2"/>
          </p:cNvCxnSpPr>
          <p:nvPr/>
        </p:nvCxnSpPr>
        <p:spPr>
          <a:xfrm flipH="1">
            <a:off x="933241" y="2518325"/>
            <a:ext cx="5100" cy="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40"/>
          <p:cNvCxnSpPr>
            <a:stCxn id="208" idx="2"/>
            <a:endCxn id="209" idx="0"/>
          </p:cNvCxnSpPr>
          <p:nvPr/>
        </p:nvCxnSpPr>
        <p:spPr>
          <a:xfrm>
            <a:off x="1008135" y="3386250"/>
            <a:ext cx="0" cy="5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40"/>
          <p:cNvCxnSpPr/>
          <p:nvPr/>
        </p:nvCxnSpPr>
        <p:spPr>
          <a:xfrm flipH="1">
            <a:off x="1997955" y="2707675"/>
            <a:ext cx="5100" cy="4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40"/>
          <p:cNvCxnSpPr/>
          <p:nvPr/>
        </p:nvCxnSpPr>
        <p:spPr>
          <a:xfrm>
            <a:off x="4566702" y="3180475"/>
            <a:ext cx="5691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40"/>
          <p:cNvCxnSpPr/>
          <p:nvPr/>
        </p:nvCxnSpPr>
        <p:spPr>
          <a:xfrm flipH="1">
            <a:off x="5925290" y="1935575"/>
            <a:ext cx="10200" cy="23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40"/>
          <p:cNvCxnSpPr/>
          <p:nvPr/>
        </p:nvCxnSpPr>
        <p:spPr>
          <a:xfrm flipH="1">
            <a:off x="3520338" y="2748288"/>
            <a:ext cx="10500" cy="6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40"/>
          <p:cNvSpPr/>
          <p:nvPr/>
        </p:nvSpPr>
        <p:spPr>
          <a:xfrm>
            <a:off x="3107525" y="3589725"/>
            <a:ext cx="1071600" cy="54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 </a:t>
            </a:r>
            <a:endParaRPr/>
          </a:p>
        </p:txBody>
      </p:sp>
      <p:cxnSp>
        <p:nvCxnSpPr>
          <p:cNvPr id="222" name="Google Shape;222;p40"/>
          <p:cNvCxnSpPr/>
          <p:nvPr/>
        </p:nvCxnSpPr>
        <p:spPr>
          <a:xfrm flipH="1">
            <a:off x="4575700" y="3203975"/>
            <a:ext cx="21300" cy="5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40"/>
          <p:cNvSpPr/>
          <p:nvPr/>
        </p:nvSpPr>
        <p:spPr>
          <a:xfrm>
            <a:off x="5135800" y="2903925"/>
            <a:ext cx="681900" cy="4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Changes</a:t>
            </a:r>
            <a:endParaRPr b="1"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